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9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9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/>
    <p:restoredTop sz="96318" autoAdjust="0"/>
  </p:normalViewPr>
  <p:slideViewPr>
    <p:cSldViewPr>
      <p:cViewPr varScale="1">
        <p:scale>
          <a:sx n="127" d="100"/>
          <a:sy n="127" d="100"/>
        </p:scale>
        <p:origin x="1248" y="184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3856"/>
        <c:axId val="211596416"/>
      </c:lineChart>
      <c:dateAx>
        <c:axId val="21159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6416"/>
        <c:crosses val="autoZero"/>
        <c:auto val="0"/>
        <c:lblOffset val="100"/>
        <c:baseTimeUnit val="days"/>
        <c:majorUnit val="1"/>
        <c:minorUnit val="1"/>
      </c:dateAx>
      <c:valAx>
        <c:axId val="21159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38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064512"/>
        <c:axId val="213069824"/>
      </c:barChart>
      <c:catAx>
        <c:axId val="212064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069824"/>
        <c:crosses val="autoZero"/>
        <c:auto val="1"/>
        <c:lblAlgn val="ctr"/>
        <c:lblOffset val="100"/>
        <c:noMultiLvlLbl val="0"/>
      </c:catAx>
      <c:valAx>
        <c:axId val="21306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820544"/>
        <c:axId val="213822080"/>
      </c:barChart>
      <c:catAx>
        <c:axId val="21382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2080"/>
        <c:crosses val="autoZero"/>
        <c:auto val="1"/>
        <c:lblAlgn val="ctr"/>
        <c:lblOffset val="100"/>
        <c:noMultiLvlLbl val="0"/>
      </c:catAx>
      <c:valAx>
        <c:axId val="21382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88448"/>
        <c:axId val="220489984"/>
      </c:barChart>
      <c:catAx>
        <c:axId val="22048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9984"/>
        <c:crosses val="autoZero"/>
        <c:auto val="1"/>
        <c:lblAlgn val="ctr"/>
        <c:lblOffset val="100"/>
        <c:noMultiLvlLbl val="0"/>
      </c:catAx>
      <c:valAx>
        <c:axId val="22048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8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1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0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9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88 (major : 6, minor: 82)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27441" y="2050791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34" y="3957612"/>
            <a:ext cx="3218542" cy="155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4293096"/>
            <a:ext cx="19802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category</a:t>
            </a:r>
          </a:p>
          <a:p>
            <a:r>
              <a:rPr kumimoji="1" lang="ko-KR" altLang="en-US" sz="1600" b="1" dirty="0">
                <a:solidFill>
                  <a:srgbClr val="0070C0"/>
                </a:solidFill>
              </a:rPr>
              <a:t>업데이트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241  =&gt; Number of Defects :  6 (critical : 3 , major : 3)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265043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6BEE34-7BCD-034F-AE94-C6308CED91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 b="6378"/>
          <a:stretch/>
        </p:blipFill>
        <p:spPr>
          <a:xfrm rot="10800000">
            <a:off x="2168086" y="1774924"/>
            <a:ext cx="5239628" cy="3659841"/>
          </a:xfrm>
          <a:prstGeom prst="rect">
            <a:avLst/>
          </a:prstGeom>
        </p:spPr>
      </p:pic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FB775C40-C1B4-C746-8928-8FA836CCAF88}"/>
              </a:ext>
            </a:extLst>
          </p:cNvPr>
          <p:cNvSpPr/>
          <p:nvPr/>
        </p:nvSpPr>
        <p:spPr>
          <a:xfrm>
            <a:off x="107504" y="631250"/>
            <a:ext cx="3672408" cy="1445046"/>
          </a:xfrm>
          <a:prstGeom prst="wedgeRoundRectCallout">
            <a:avLst>
              <a:gd name="adj1" fmla="val 59734"/>
              <a:gd name="adj2" fmla="val 153767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“I got the idea that quality activities could be more enjoyable than development.”</a:t>
            </a:r>
            <a:r>
              <a:rPr kumimoji="1" lang="en" altLang="ko-KR" sz="1600" dirty="0">
                <a:solidFill>
                  <a:schemeClr val="tx1"/>
                </a:solidFill>
              </a:rPr>
              <a:t>– Sungho chin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58D12EF7-AF24-5248-85FE-2339E0F062A3}"/>
              </a:ext>
            </a:extLst>
          </p:cNvPr>
          <p:cNvSpPr/>
          <p:nvPr/>
        </p:nvSpPr>
        <p:spPr>
          <a:xfrm>
            <a:off x="107504" y="4653136"/>
            <a:ext cx="2162087" cy="1784433"/>
          </a:xfrm>
          <a:prstGeom prst="wedgeRoundRectCallout">
            <a:avLst>
              <a:gd name="adj1" fmla="val 45043"/>
              <a:gd name="adj2" fmla="val -69791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i="1" dirty="0">
                <a:solidFill>
                  <a:schemeClr val="tx1"/>
                </a:solidFill>
              </a:rPr>
              <a:t>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Jinhyuk</a:t>
            </a:r>
            <a:r>
              <a:rPr kumimoji="1" lang="en" altLang="ko-KR" sz="1600" dirty="0">
                <a:solidFill>
                  <a:schemeClr val="tx1"/>
                </a:solidFill>
              </a:rPr>
              <a:t> Yang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03424F62-2143-5E41-B7CF-375DF939D06A}"/>
              </a:ext>
            </a:extLst>
          </p:cNvPr>
          <p:cNvSpPr/>
          <p:nvPr/>
        </p:nvSpPr>
        <p:spPr>
          <a:xfrm>
            <a:off x="4283968" y="635525"/>
            <a:ext cx="3672408" cy="1445046"/>
          </a:xfrm>
          <a:prstGeom prst="wedgeRoundRectCallout">
            <a:avLst>
              <a:gd name="adj1" fmla="val -28371"/>
              <a:gd name="adj2" fmla="val 137773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~~~~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Sujung</a:t>
            </a:r>
            <a:r>
              <a:rPr kumimoji="1" lang="en" altLang="ko-KR" sz="1600" dirty="0">
                <a:solidFill>
                  <a:schemeClr val="tx1"/>
                </a:solidFill>
              </a:rPr>
              <a:t>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Lyu</a:t>
            </a:r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5C4C507E-5005-EE42-BFE6-B4CBA4C5AAA3}"/>
              </a:ext>
            </a:extLst>
          </p:cNvPr>
          <p:cNvSpPr/>
          <p:nvPr/>
        </p:nvSpPr>
        <p:spPr>
          <a:xfrm>
            <a:off x="7308303" y="1464964"/>
            <a:ext cx="1835697" cy="2468092"/>
          </a:xfrm>
          <a:prstGeom prst="wedgeRoundRectCallout">
            <a:avLst>
              <a:gd name="adj1" fmla="val -134785"/>
              <a:gd name="adj2" fmla="val 21203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~~~~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Hyoyeon</a:t>
            </a:r>
            <a:r>
              <a:rPr kumimoji="1" lang="en" altLang="ko-KR" sz="1600" dirty="0">
                <a:solidFill>
                  <a:schemeClr val="tx1"/>
                </a:solidFill>
              </a:rPr>
              <a:t> Hwang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DD594DC5-13A8-8840-9A8D-70B1F3C9EB44}"/>
              </a:ext>
            </a:extLst>
          </p:cNvPr>
          <p:cNvSpPr/>
          <p:nvPr/>
        </p:nvSpPr>
        <p:spPr>
          <a:xfrm>
            <a:off x="6156177" y="5157191"/>
            <a:ext cx="2808312" cy="1229047"/>
          </a:xfrm>
          <a:prstGeom prst="wedgeRoundRectCallout">
            <a:avLst>
              <a:gd name="adj1" fmla="val -41720"/>
              <a:gd name="adj2" fmla="val -168550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kumimoji="1" lang="en" altLang="ko-KR" sz="1600" b="1" i="1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~~~~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Jonggoo</a:t>
            </a:r>
            <a:r>
              <a:rPr kumimoji="1" lang="en" altLang="ko-KR" sz="1600" dirty="0">
                <a:solidFill>
                  <a:schemeClr val="tx1"/>
                </a:solidFill>
              </a:rPr>
              <a:t> Lee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Fabulous than Kimchi and </a:t>
            </a:r>
            <a:r>
              <a:rPr lang="en-US" altLang="ko-KR" sz="26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hrs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2033</Words>
  <Application>Microsoft Macintosh PowerPoint</Application>
  <PresentationFormat>화면 슬라이드 쇼(4:3)</PresentationFormat>
  <Paragraphs>458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185</cp:revision>
  <dcterms:created xsi:type="dcterms:W3CDTF">2018-07-20T19:33:24Z</dcterms:created>
  <dcterms:modified xsi:type="dcterms:W3CDTF">2018-08-02T01:24:26Z</dcterms:modified>
</cp:coreProperties>
</file>